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95" r:id="rId2"/>
    <p:sldId id="303" r:id="rId3"/>
    <p:sldId id="304" r:id="rId4"/>
    <p:sldId id="259" r:id="rId5"/>
  </p:sldIdLst>
  <p:sldSz cx="12192000" cy="6858000"/>
  <p:notesSz cx="6858000" cy="9144000"/>
  <p:custDataLst>
    <p:tags r:id="rId6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0975A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18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1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0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6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0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8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8743" y="1888193"/>
            <a:ext cx="56436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             نام دبیر: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پایه: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659285"/>
            <a:ext cx="68778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دنای ادیب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دبیر: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غزاله صادق زاده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حافظ(غزل8)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مقطع: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دبستان و متوسطه1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پایه: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چهارم تا هشتم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73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319130" y="1984828"/>
            <a:ext cx="9206551" cy="4247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شاه شمشادقدان خسرو شیرین دهنان			که به مژگان شکند قلب همه صف شکنان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مست بگذشت و نظر بر من درویش انداخت			گفت ای چشم و چراغ همه شیرین سخنان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تا کی از سیم و زرت کیسه تهی خواهد بود؟			بنده ی من شو و برخور ز همه سیم تنان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کمتر از ذره نه‌ای پست مشو مهر بورز			تا به خلوتگه خورشید رسی چرخ زنان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بر جهان تکیه مکن ور قدحی می داری			شادی زهره جبینان خور و نازک بدنان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پیر پیمانه کش من که روانش خوش باد			گفت پرهیز کن از صحبت پیمان شکنان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دامن دوست به دست آر و ز دشمن بگسل			مرد یزدان شو و فارغ گذر از اهرمنان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با صبا در چمن لاله سحر می‌گفتم				که شهیدان که‌اند این همه خونین کفنان؟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گفت حافظ من و تو محرم این راز نه‌ایم			از می لعل حکایت کن و شیرین دهنان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50E6-E825-1BE8-FE98-C93CF7193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2" y="124737"/>
            <a:ext cx="1610933" cy="186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1709530" y="1437466"/>
            <a:ext cx="9919249" cy="3323987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خسرو: پادشاه			شمشاد قدان: بلند قامتان		مژگان: مژه ها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قلب: به معنای بخش میانی سپاه		صف شکنان: سپاهیان			سیم و زر: طلا و نقره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برخور: از نعمت استفاده کن		سیم تنان: معشوقه هایی با بدن های سفید و زیبارو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نه ای: نیستی			قدح: جام بزرگ شراب		زهره جبینان: زیبارویان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جبین: پیشانی			زهره: ستاره ی درخشان		نازک بدنان: زیبارویان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پیمانه کش: شراب نوش		بگسل: جدا شو			یزدان: خدا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اهرنان: شیاطین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0E392-B40C-5AE7-7435-AB1A54FFAE0A}"/>
              </a:ext>
            </a:extLst>
          </p:cNvPr>
          <p:cNvSpPr txBox="1"/>
          <p:nvPr/>
        </p:nvSpPr>
        <p:spPr>
          <a:xfrm flipH="1">
            <a:off x="7878416" y="833958"/>
            <a:ext cx="37503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شرح واژگان و دشواری ها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4CC2-FC72-E831-6C55-80DD7573F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6" y="184573"/>
            <a:ext cx="1753437" cy="136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4243-198A-29DE-D195-09FBC1C8C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3" b="90000" l="9577" r="899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8" y="4790716"/>
            <a:ext cx="694903" cy="722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794E0-A017-FCBB-7600-9ED384627F50}"/>
              </a:ext>
            </a:extLst>
          </p:cNvPr>
          <p:cNvSpPr txBox="1"/>
          <p:nvPr/>
        </p:nvSpPr>
        <p:spPr>
          <a:xfrm flipH="1">
            <a:off x="9687337" y="4949407"/>
            <a:ext cx="19414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درک مطلب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D00C-A049-65D6-46C3-5DC545A1A642}"/>
              </a:ext>
            </a:extLst>
          </p:cNvPr>
          <p:cNvSpPr txBox="1"/>
          <p:nvPr/>
        </p:nvSpPr>
        <p:spPr>
          <a:xfrm>
            <a:off x="5526157" y="5506514"/>
            <a:ext cx="610262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 1-پیر میخانه چه توصیه ای به حافظ کرده است؟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2-منظور از خونین کفنان در بیت هشت چیست؟</a:t>
            </a:r>
            <a:endParaRPr lang="fa-IR" sz="2000" b="0" i="0" dirty="0">
              <a:solidFill>
                <a:srgbClr val="000000"/>
              </a:solidFill>
              <a:effectLst/>
              <a:latin typeface="Vazir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3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886" y="6041572"/>
            <a:ext cx="557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https://instagram.com/khadijekobra1368</a:t>
            </a:r>
            <a:endParaRPr lang="fa-IR" sz="2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3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275&quot;&gt;&lt;property id=&quot;20148&quot; value=&quot;5&quot;/&gt;&lt;property id=&quot;20300&quot; value=&quot;Slide 2&quot;/&gt;&lt;property id=&quot;20307&quot; value=&quot;293&quot;/&gt;&lt;/object&gt;&lt;object type=&quot;3&quot; unique_id=&quot;10521&quot;&gt;&lt;property id=&quot;20148&quot; value=&quot;5&quot;/&gt;&lt;property id=&quot;20300&quot; value=&quot;Slide 1&quot;/&gt;&lt;property id=&quot;20307&quot; value=&quot;294&quot;/&gt;&lt;/object&gt;&lt;/object&gt;&lt;/object&gt;&lt;/database&gt;"/>
  <p:tag name="ISPRING_RESOURCE_PATHS_HASH_PRESENTER" val="facdf6b1d3edfa91d6dba14258e3cef8645d2b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3104</TotalTime>
  <Words>362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Devanagari</vt:lpstr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My Lenovo</cp:lastModifiedBy>
  <cp:revision>215</cp:revision>
  <dcterms:created xsi:type="dcterms:W3CDTF">2017-10-02T17:57:04Z</dcterms:created>
  <dcterms:modified xsi:type="dcterms:W3CDTF">2022-08-12T14:34:47Z</dcterms:modified>
</cp:coreProperties>
</file>